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0" r:id="rId3"/>
    <p:sldId id="259" r:id="rId4"/>
    <p:sldId id="258" r:id="rId5"/>
    <p:sldId id="273" r:id="rId6"/>
    <p:sldId id="261" r:id="rId7"/>
    <p:sldId id="274" r:id="rId8"/>
    <p:sldId id="263" r:id="rId9"/>
    <p:sldId id="275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2079"/>
    <a:srgbClr val="BB0F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27" autoAdjust="0"/>
    <p:restoredTop sz="90716" autoAdjust="0"/>
  </p:normalViewPr>
  <p:slideViewPr>
    <p:cSldViewPr>
      <p:cViewPr varScale="1">
        <p:scale>
          <a:sx n="149" d="100"/>
          <a:sy n="149" d="100"/>
        </p:scale>
        <p:origin x="12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44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1408A-B2B2-4A39-924F-D08E70F8FC34}" type="datetimeFigureOut">
              <a:rPr lang="en-GB" smtClean="0"/>
              <a:t>06/03/2025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C794D-3D03-487A-9C50-7D2957AD84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840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C794D-3D03-487A-9C50-7D2957AD84A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059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C794D-3D03-487A-9C50-7D2957AD84A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614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4883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1845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0847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958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70160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575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34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5110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4401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7867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2733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F6606-9B37-4656-B72D-E5C06C424A18}" type="datetimeFigureOut">
              <a:rPr lang="de-AT" smtClean="0"/>
              <a:t>06.03.2025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4BBE1-C16C-4B7A-948F-CA3FE87E6A8C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1779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ABB654A6-408F-47B1-AD01-872198396FD2}"/>
              </a:ext>
            </a:extLst>
          </p:cNvPr>
          <p:cNvSpPr/>
          <p:nvPr/>
        </p:nvSpPr>
        <p:spPr>
          <a:xfrm>
            <a:off x="2159732" y="1196752"/>
            <a:ext cx="482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Case/presentation title</a:t>
            </a:r>
            <a:endParaRPr lang="de-DE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0C6F9C4-E187-492B-93AE-6A9840D48F0D}"/>
              </a:ext>
            </a:extLst>
          </p:cNvPr>
          <p:cNvSpPr txBox="1">
            <a:spLocks noChangeArrowheads="1"/>
          </p:cNvSpPr>
          <p:nvPr/>
        </p:nvSpPr>
        <p:spPr>
          <a:xfrm>
            <a:off x="1259632" y="268986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GB" altLang="de-DE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the presenter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GB" altLang="de-DE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Co-authors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GB" altLang="de-DE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</a:p>
          <a:p>
            <a:pPr>
              <a:defRPr/>
            </a:pPr>
            <a:endParaRPr lang="en-GB" altLang="de-DE" dirty="0"/>
          </a:p>
          <a:p>
            <a:pPr>
              <a:defRPr/>
            </a:pPr>
            <a:endParaRPr lang="en-GB" alt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B92DA51-ED26-AE45-3EA5-4F087682E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-12530" y="-20538"/>
            <a:ext cx="9161382" cy="73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8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C2C6714-A62A-4FB1-BDA2-FD4DE7ECB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55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GB" altLang="en-US" sz="3600" dirty="0"/>
            </a:br>
            <a: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– Patient</a:t>
            </a:r>
            <a:br>
              <a:rPr lang="en-GB" altLang="en-US" sz="3600" dirty="0"/>
            </a:br>
            <a:endParaRPr lang="en-GB" altLang="en-US" sz="3600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3ACD7435-0345-4F6A-BF11-7248A2A20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1491630"/>
            <a:ext cx="7848872" cy="2289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GB" altLang="en-US" sz="2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Was this the right patient for this treatment?</a:t>
            </a:r>
          </a:p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GB" altLang="en-US" sz="2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Was the treatment the best option or were there alternatives?</a:t>
            </a:r>
          </a:p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GB" altLang="en-US" sz="2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Were these alternatives discussed with the patient? </a:t>
            </a:r>
          </a:p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GB" altLang="en-US" sz="2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Was the patient discussed in a multi-disciplinary team? </a:t>
            </a:r>
          </a:p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GB" altLang="en-US" sz="2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Was a safety checklist filled out? </a:t>
            </a:r>
          </a:p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GB" altLang="en-US" sz="2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Was the patient informed about this possible complication?</a:t>
            </a:r>
          </a:p>
        </p:txBody>
      </p:sp>
    </p:spTree>
    <p:extLst>
      <p:ext uri="{BB962C8B-B14F-4D97-AF65-F5344CB8AC3E}">
        <p14:creationId xmlns:p14="http://schemas.microsoft.com/office/powerpoint/2010/main" val="103266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092D133-2D7A-446F-A628-8D2955E4B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" y="28177"/>
            <a:ext cx="9144000" cy="155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GB" altLang="en-US" sz="3600" dirty="0"/>
            </a:br>
            <a: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– Complication</a:t>
            </a:r>
            <a:br>
              <a:rPr lang="en-GB" altLang="en-US" sz="3600" dirty="0"/>
            </a:br>
            <a:endParaRPr lang="en-GB" altLang="en-US" sz="36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0B5F69C-0C32-4963-80E0-C0084E1A8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1545629"/>
            <a:ext cx="6256338" cy="275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Wrong indication </a:t>
            </a:r>
          </a:p>
          <a:p>
            <a:pPr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Material failure or choice </a:t>
            </a:r>
          </a:p>
          <a:p>
            <a:pPr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Insufficient training </a:t>
            </a:r>
          </a:p>
          <a:p>
            <a:pPr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Unexpected </a:t>
            </a:r>
          </a:p>
          <a:p>
            <a:pPr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Avoidable </a:t>
            </a:r>
          </a:p>
          <a:p>
            <a:pPr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Other </a:t>
            </a:r>
          </a:p>
        </p:txBody>
      </p:sp>
      <p:sp>
        <p:nvSpPr>
          <p:cNvPr id="18" name="Textfeld 1">
            <a:extLst>
              <a:ext uri="{FF2B5EF4-FFF2-40B4-BE49-F238E27FC236}">
                <a16:creationId xmlns:a16="http://schemas.microsoft.com/office/drawing/2014/main" id="{C2C3A5C9-7FE3-9606-486B-D11C89448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390560" y="1491630"/>
            <a:ext cx="1368152" cy="430887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de-DE" alt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de-DE" alt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mark</a:t>
            </a:r>
            <a:r>
              <a:rPr lang="de-DE" alt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br>
              <a:rPr lang="de-DE" altLang="en-US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applicable</a:t>
            </a:r>
            <a:r>
              <a:rPr lang="de-DE" alt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reason</a:t>
            </a:r>
            <a:r>
              <a:rPr lang="de-DE" altLang="en-US" sz="1050" dirty="0">
                <a:latin typeface="Arial" panose="020B0604020202020204" pitchFamily="34" charset="0"/>
                <a:cs typeface="Arial" panose="020B0604020202020204" pitchFamily="34" charset="0"/>
              </a:rPr>
              <a:t>/s </a:t>
            </a:r>
          </a:p>
        </p:txBody>
      </p:sp>
    </p:spTree>
    <p:extLst>
      <p:ext uri="{BB962C8B-B14F-4D97-AF65-F5344CB8AC3E}">
        <p14:creationId xmlns:p14="http://schemas.microsoft.com/office/powerpoint/2010/main" val="1392650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6032DD2-6BC8-4191-A521-6A564DAC1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55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GB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GB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Discussion</a:t>
            </a:r>
            <a:br>
              <a:rPr kumimoji="0" lang="en-GB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en-GB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A242FEF-454B-4011-B84C-97A73A8489B8}"/>
              </a:ext>
            </a:extLst>
          </p:cNvPr>
          <p:cNvSpPr txBox="1">
            <a:spLocks noChangeArrowheads="1"/>
          </p:cNvSpPr>
          <p:nvPr/>
        </p:nvSpPr>
        <p:spPr>
          <a:xfrm>
            <a:off x="1115616" y="1951502"/>
            <a:ext cx="7524626" cy="262785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Complication could be solved within the same session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Prolonged observation incl. overnight stay, no sequelae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Additional therapy or prolonged hospital stay, no sequelae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Permanent mild sequelae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Permanent severe sequelae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Death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feld 2">
            <a:extLst>
              <a:ext uri="{FF2B5EF4-FFF2-40B4-BE49-F238E27FC236}">
                <a16:creationId xmlns:a16="http://schemas.microsoft.com/office/drawing/2014/main" id="{62469709-6944-4CD0-B3C0-9ECC4386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1493496"/>
            <a:ext cx="661838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Did the patient suffer from this complication?</a:t>
            </a:r>
            <a:endParaRPr kumimoji="0" lang="de-DE" alt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548435D-723C-8A3D-60D2-D09A72A6F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20688" y="2067694"/>
            <a:ext cx="1440160" cy="430887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Please</a:t>
            </a:r>
            <a:r>
              <a:rPr kumimoji="0" lang="de-D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kumimoji="0" lang="de-DE" alt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mark</a:t>
            </a:r>
            <a:r>
              <a:rPr kumimoji="0" lang="de-D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kumimoji="0" lang="de-DE" alt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the</a:t>
            </a:r>
            <a:br>
              <a:rPr kumimoji="0" lang="de-D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br>
            <a:r>
              <a:rPr kumimoji="0" lang="de-DE" alt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applicable</a:t>
            </a:r>
            <a:r>
              <a:rPr kumimoji="0" lang="de-D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kumimoji="0" lang="de-DE" alt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statement</a:t>
            </a:r>
            <a:r>
              <a:rPr kumimoji="0" lang="de-DE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1199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E82422-A69C-479B-8692-62D58DD57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55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GB" altLang="en-US" sz="3600" dirty="0"/>
            </a:br>
            <a: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this complication influence</a:t>
            </a:r>
          </a:p>
          <a:p>
            <a:pPr algn="ctr"/>
            <a: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practice?</a:t>
            </a:r>
            <a:b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612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4B805EF-1AA3-4C09-B543-EF91036F6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55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GB" alt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history</a:t>
            </a:r>
            <a:endParaRPr lang="en-GB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46BDCE-BF92-44B8-932F-A5B4C4575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676400"/>
            <a:ext cx="6400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GB" alt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Age, gender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alt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 clinical history</a:t>
            </a:r>
          </a:p>
        </p:txBody>
      </p:sp>
    </p:spTree>
    <p:extLst>
      <p:ext uri="{BB962C8B-B14F-4D97-AF65-F5344CB8AC3E}">
        <p14:creationId xmlns:p14="http://schemas.microsoft.com/office/powerpoint/2010/main" val="4185435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C9767253-F4B4-4D22-84DB-CBF5A6239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700213"/>
            <a:ext cx="66247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altLang="de-DE" sz="2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relevant images and/or videos.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altLang="de-DE" sz="2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extra slides if needed.</a:t>
            </a:r>
          </a:p>
        </p:txBody>
      </p:sp>
    </p:spTree>
    <p:extLst>
      <p:ext uri="{BB962C8B-B14F-4D97-AF65-F5344CB8AC3E}">
        <p14:creationId xmlns:p14="http://schemas.microsoft.com/office/powerpoint/2010/main" val="2351572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1574C4F2-B1D1-4C5B-B40F-AE4455187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55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GB" altLang="en-US" sz="3600" dirty="0"/>
            </a:br>
            <a: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  <a:br>
              <a:rPr lang="en-GB" alt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179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C9767253-F4B4-4D22-84DB-CBF5A6239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700213"/>
            <a:ext cx="66247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 relevant images and/or videos.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Create extra slides if needed.</a:t>
            </a:r>
          </a:p>
        </p:txBody>
      </p:sp>
    </p:spTree>
    <p:extLst>
      <p:ext uri="{BB962C8B-B14F-4D97-AF65-F5344CB8AC3E}">
        <p14:creationId xmlns:p14="http://schemas.microsoft.com/office/powerpoint/2010/main" val="1112993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7F3785-EA4C-48A7-B84D-A89A4B2D9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55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GB" altLang="en-US" sz="3600" dirty="0"/>
            </a:br>
            <a: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Complication</a:t>
            </a:r>
            <a:br>
              <a:rPr lang="en-GB" altLang="en-US" sz="3600" dirty="0"/>
            </a:br>
            <a:endParaRPr lang="en-GB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90062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C9767253-F4B4-4D22-84DB-CBF5A6239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700213"/>
            <a:ext cx="66247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 relevant images and/or videos.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Create extra slides if needed.</a:t>
            </a:r>
          </a:p>
        </p:txBody>
      </p:sp>
    </p:spTree>
    <p:extLst>
      <p:ext uri="{BB962C8B-B14F-4D97-AF65-F5344CB8AC3E}">
        <p14:creationId xmlns:p14="http://schemas.microsoft.com/office/powerpoint/2010/main" val="2704470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CA712C4-D556-4BCD-999E-0395EB740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55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GB" altLang="en-US" sz="3600" dirty="0"/>
            </a:br>
            <a:r>
              <a:rPr lang="en-GB" altLang="en-U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  <a:br>
              <a:rPr lang="en-GB" alt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250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C9767253-F4B4-4D22-84DB-CBF5A6239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700213"/>
            <a:ext cx="66247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 relevant images and/or videos.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Create extra slides if needed.</a:t>
            </a:r>
          </a:p>
        </p:txBody>
      </p:sp>
    </p:spTree>
    <p:extLst>
      <p:ext uri="{BB962C8B-B14F-4D97-AF65-F5344CB8AC3E}">
        <p14:creationId xmlns:p14="http://schemas.microsoft.com/office/powerpoint/2010/main" val="289873165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227</Words>
  <Application>Microsoft Office PowerPoint</Application>
  <PresentationFormat>On-screen Show (16:9)</PresentationFormat>
  <Paragraphs>46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Larissa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Viktoria Kaufmann</dc:creator>
  <cp:lastModifiedBy>Emma Campbell (CIRSE)</cp:lastModifiedBy>
  <cp:revision>45</cp:revision>
  <dcterms:created xsi:type="dcterms:W3CDTF">2017-09-11T07:04:01Z</dcterms:created>
  <dcterms:modified xsi:type="dcterms:W3CDTF">2025-03-06T10:04:10Z</dcterms:modified>
</cp:coreProperties>
</file>